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F16570-A42E-3FF7-E1CC-0EDADD3CE0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ED7361-F168-75F1-D561-AF431588A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F72A5C-E1F8-BCCD-9BBA-46418009E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21D44F-5B3B-A405-6BBB-C7F8C9B24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F67EF1-98F8-E58B-8089-33A892FC7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18607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F97032-E22B-147C-AFD6-2D36EEFEF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50E449B-7790-CE40-729C-D140C3654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D27710-2506-11B9-3A29-2FE62BFD8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71FA0E-EDA6-09C9-0533-BFF91A89E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1D68C9-FB78-DF10-BB7B-7E8420F4B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58643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407AC89-66CA-8F8B-CA7D-3C68A3986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A3227DF-7FDD-5F04-B7E1-CF7A0C28F0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406F92-613A-381A-D42C-6282441A9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DFE750-F961-948F-7D90-667FB699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4938B1-8877-B7D0-8C5A-64DE476F2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72290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C95F0C-C024-78D5-632C-E11E949EE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A734F4-1707-44C7-68D3-43F595A01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FED4E5-6F48-1FA1-D86B-C83960438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6431A2-6A5E-3BBE-BBEA-190D1B665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BE1C11-0120-4DAF-3459-ED764B80A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4355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67CEE0-995B-B9C9-28BB-904792756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318D6D-8252-E772-0216-56C346269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7607B0-BD5F-C7F0-C079-3AE27A700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42DAC77-37EE-978C-B69B-49879E75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00AD4-D9CE-01DE-1814-5F52CEEAC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4880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92A779-29C4-B032-D223-0E42532D1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C4FF25-FF5C-3565-DFB4-CA6B38C438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39166E6-7D88-A338-F3A0-46663F6E3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A8EBD8D-E766-97A4-899D-9D02784CB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C49910-61D3-C709-0AE0-DB6E7385B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08E8A9-B886-8B29-32B6-B53F94C6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59646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AC5BF5-3431-831E-2C97-5EF251641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23EDDE3-EBEC-1CCE-66BE-A80FA0281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60281D1-EF59-43B8-73FF-A1CC341EC5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344A7B0-44C5-3D26-D01F-78C874F670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5F8FC0F-2378-6407-9A56-7937582451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1E00D3F-7950-E5CA-6D5F-0400CDD51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BFFBDC-503B-1894-0B19-64C3B5753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B0AA8F3-24A7-F939-9AF6-01AAE7920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55153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0A5986-0D86-A6D4-CE6E-813A6399A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C3E015B-4512-553E-9689-7B24E4DC5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7F18464-7FD1-C8EC-2A61-D482BA427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84179B0-C8FC-0335-D5FE-6BBF74950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80699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BA6F75D-4238-F184-DB7F-2BBED8C01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A002017-C841-DED5-E605-4157A6BFC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AC5269E-F488-B04F-E17B-53B7FBB33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80912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BB5CD2-6BF3-05D6-4BD4-74C1EFFB6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985047-E0A5-2A60-0F20-13FB2607E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2C15398-5C54-766C-4796-39C0D1874F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3AE742-3DD0-CD88-1074-DE6D58AC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524CA94-9F6B-E00C-8A2C-A726A5521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97AE5B5-ACEB-E8E0-1FE1-4EE034769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3506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900200-A82D-5F7A-40AE-06A6EB8FF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2EAE148-70A4-71DE-F9AE-01A21D8830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F374A92-7356-7AFA-136F-C07A5DE48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C5DCA94-1787-190A-E8D6-54A842AE7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A1CF5E-16A0-3F86-8648-4E6481986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FDA54D2-F86A-E1D0-ECCB-F8A35FAA8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4384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640B044-E88D-5BDA-7CB1-616A97F65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34D5AF7-5F58-49F2-84FD-166332C76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E54C29-CF9C-86FD-0F12-125155A845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3DF857-2052-40FD-928C-5116C9D3CC06}" type="datetimeFigureOut">
              <a:rPr lang="es-CL" smtClean="0"/>
              <a:t>03-11-2024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9A4D91-EF2F-A72C-D031-3D71211CE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D8927D-C681-1F73-FD24-B3EACFA390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AE614A-8D78-47A3-80A7-D1B4B49F704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39492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va2_video_capstone (1)">
            <a:hlinkClick r:id="" action="ppaction://media"/>
            <a:extLst>
              <a:ext uri="{FF2B5EF4-FFF2-40B4-BE49-F238E27FC236}">
                <a16:creationId xmlns:a16="http://schemas.microsoft.com/office/drawing/2014/main" id="{7C9492EB-21BF-BB74-6F76-E16430F797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5633" y="460076"/>
            <a:ext cx="9660734" cy="543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0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79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JENIFER . LOPEZ SUAREZ</dc:creator>
  <cp:lastModifiedBy>JENIFER . LOPEZ SUAREZ</cp:lastModifiedBy>
  <cp:revision>1</cp:revision>
  <dcterms:created xsi:type="dcterms:W3CDTF">2024-11-03T04:48:58Z</dcterms:created>
  <dcterms:modified xsi:type="dcterms:W3CDTF">2024-11-03T04:52:05Z</dcterms:modified>
</cp:coreProperties>
</file>

<file path=docProps/thumbnail.jpeg>
</file>